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054F-0B1D-446F-9A83-1838BC21E9C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F0EB-25EF-494D-AC19-C49595BB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47"/>
            <a:ext cx="11973211" cy="59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9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40"/>
            <a:ext cx="12192000" cy="66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2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Watson</dc:creator>
  <cp:lastModifiedBy>Sue Watson</cp:lastModifiedBy>
  <cp:revision>1</cp:revision>
  <dcterms:created xsi:type="dcterms:W3CDTF">2020-11-05T13:56:44Z</dcterms:created>
  <dcterms:modified xsi:type="dcterms:W3CDTF">2020-11-05T13:57:16Z</dcterms:modified>
</cp:coreProperties>
</file>